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46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23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1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420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42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2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8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5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9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79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8BB3B-C4DF-4F07-82EA-46048330591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783EA-9FA8-43AE-B79D-62DBD34E3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772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 Foods of Germany</a:t>
            </a:r>
            <a:endParaRPr lang="en-US" sz="5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5592">
            <a:off x="770433" y="2223781"/>
            <a:ext cx="2852737" cy="2687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86200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8177">
            <a:off x="5401555" y="2333859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028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 of Germany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 of Germany</dc:title>
  <dc:creator>Brian Altmyer</dc:creator>
  <cp:lastModifiedBy>Brian Altmyer</cp:lastModifiedBy>
  <cp:revision>1</cp:revision>
  <dcterms:created xsi:type="dcterms:W3CDTF">2013-04-29T23:18:05Z</dcterms:created>
  <dcterms:modified xsi:type="dcterms:W3CDTF">2013-04-29T23:25:23Z</dcterms:modified>
</cp:coreProperties>
</file>